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5E22-B2D5-48C6-A121-35C8ADAFF4EE}" type="datetimeFigureOut">
              <a:rPr lang="pt-BR" smtClean="0"/>
              <a:t>10/10/2012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8053-A569-4821-8983-8FE0EBD74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8053-A569-4821-8983-8FE0EBD743A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7E5FD5-B00B-496D-BDE8-365032A7940D}" type="datetime1">
              <a:rPr lang="pt-BR" smtClean="0"/>
              <a:t>10/10/2012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381FC89-4C78-4BB2-8EBD-82A98B0A1AB4}" type="datetime1">
              <a:rPr lang="pt-BR" smtClean="0"/>
              <a:t>10/10/2012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2D09F-18CC-4BEC-AFD6-DE9BAC5A83BB}" type="datetime1">
              <a:rPr lang="pt-BR" smtClean="0"/>
              <a:t>10/10/2012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DA19A3-A02E-4ABD-9EDB-FB88E271A698}" type="datetime1">
              <a:rPr lang="pt-BR" smtClean="0"/>
              <a:t>10/10/2012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0ECE-F57F-431F-BA0E-86A82CE5AEAC}" type="datetime1">
              <a:rPr lang="pt-BR" smtClean="0"/>
              <a:t>10/10/2012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CBD183C-5BD8-4F2B-A862-6821A063A170}" type="datetime1">
              <a:rPr lang="pt-BR" smtClean="0"/>
              <a:t>10/10/2012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D130F5-2306-440E-A290-4FFE60B604AF}" type="datetime1">
              <a:rPr lang="pt-BR" smtClean="0"/>
              <a:t>10/10/2012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27E56F-55A8-403F-9982-ED51427D6A4C}" type="datetime1">
              <a:rPr lang="pt-BR" smtClean="0"/>
              <a:t>10/10/2012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4D80EA-AAED-494B-8A4A-0407D2FBEAF5}" type="datetime1">
              <a:rPr lang="pt-BR" smtClean="0"/>
              <a:t>10/10/2012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B16C-BE67-4C53-B5E9-429360D1E816}" type="datetime1">
              <a:rPr lang="pt-BR" smtClean="0"/>
              <a:t>10/10/2012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51BFA6-C618-43E9-81C6-6D9CC1504E7B}" type="datetime1">
              <a:rPr lang="pt-BR" smtClean="0"/>
              <a:t>10/10/2012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7517BA2-58E7-43AC-971B-7EF905247C82}" type="datetime1">
              <a:rPr lang="pt-BR" smtClean="0"/>
              <a:t>10/10/2012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764704"/>
            <a:ext cx="8229600" cy="1049288"/>
          </a:xfrm>
        </p:spPr>
        <p:txBody>
          <a:bodyPr/>
          <a:lstStyle/>
          <a:p>
            <a:r>
              <a:rPr lang="pt-BR" dirty="0" smtClean="0"/>
              <a:t>Projeto C. H. V.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1988840"/>
            <a:ext cx="6400800" cy="3384376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Controle de Hospital Veterinário.</a:t>
            </a:r>
          </a:p>
          <a:p>
            <a:endParaRPr lang="pt-BR" dirty="0" smtClean="0"/>
          </a:p>
          <a:p>
            <a:pPr algn="l"/>
            <a:r>
              <a:rPr lang="pt-BR" dirty="0" smtClean="0"/>
              <a:t>Alunos: </a:t>
            </a:r>
          </a:p>
          <a:p>
            <a:pPr algn="l"/>
            <a:r>
              <a:rPr lang="pt-BR" dirty="0" smtClean="0"/>
              <a:t>Enrique Cruz Machado</a:t>
            </a:r>
          </a:p>
          <a:p>
            <a:pPr algn="l"/>
            <a:r>
              <a:rPr lang="pt-BR" dirty="0" err="1" smtClean="0"/>
              <a:t>Phyllipe</a:t>
            </a:r>
            <a:r>
              <a:rPr lang="pt-BR" dirty="0" smtClean="0"/>
              <a:t> Braz Monteiro</a:t>
            </a:r>
          </a:p>
          <a:p>
            <a:pPr algn="l"/>
            <a:r>
              <a:rPr lang="pt-BR" dirty="0" smtClean="0"/>
              <a:t>Thiago Ferreira de Aguiar</a:t>
            </a:r>
          </a:p>
          <a:p>
            <a:pPr algn="l"/>
            <a:r>
              <a:rPr lang="pt-BR" dirty="0" smtClean="0"/>
              <a:t>Wagner </a:t>
            </a:r>
            <a:r>
              <a:rPr lang="pt-BR" dirty="0" err="1" smtClean="0"/>
              <a:t>Ediel</a:t>
            </a:r>
            <a:r>
              <a:rPr lang="pt-BR" dirty="0" smtClean="0"/>
              <a:t> da Silva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descreve a introdução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Introdução.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20080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3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da perspectiva do produto.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Perspectiva do produto.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41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72353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dos envolvidos com o sistema.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Descrição dos envolvidos.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52382" cy="695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633456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Segue a descrição das necessidades dos usuários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Descrição das principais necessidades dos usuários.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3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9396536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a arquitetura utilizada no desenvolvimento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Arquitetura do sistema.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66" y="2924945"/>
            <a:ext cx="55863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1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5464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temos a representação do processo de desenvolvimento proposto para criação do sistema C. H. V.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Processo de desenvolvimento.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3408"/>
            <a:ext cx="9433047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u="sng" dirty="0">
                <a:effectLst/>
              </a:rPr>
              <a:t>Descrição do negócio.</a:t>
            </a:r>
            <a:br>
              <a:rPr lang="pt-BR" u="sng" dirty="0">
                <a:effectLst/>
              </a:rPr>
            </a:br>
            <a:endParaRPr lang="pt-BR" u="sng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69360"/>
            <a:ext cx="8229600" cy="144361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as condições de desenvolvimento, foi definido como modelo de ciclo de vida do projeto, o modelo cascata, pela necessidade de aprendizado para execução do projeto de banco de dados.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Modelo do ciclo de vida  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31" y="476672"/>
            <a:ext cx="6239746" cy="43154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472514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Fonte: PRESSMAN (2010).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o cronograma proposto no início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Cronograma proposto.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2" y="2636912"/>
            <a:ext cx="6264420" cy="2968615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A tabela a seguir descreve os requisitos funcionais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funcionais.</a:t>
            </a:r>
            <a:endParaRPr lang="pt-B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2922"/>
          <a:stretch/>
        </p:blipFill>
        <p:spPr bwMode="auto">
          <a:xfrm>
            <a:off x="574282" y="2670026"/>
            <a:ext cx="8174182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próxima tabela descreve os requisitos não funcionais.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não funcionais.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347" y="2626593"/>
            <a:ext cx="82391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5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negocio.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13205" y="2780928"/>
            <a:ext cx="6659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A seguir o modelo de negócio representado pelo </a:t>
            </a:r>
          </a:p>
          <a:p>
            <a:r>
              <a:rPr lang="pt-BR" sz="2100" dirty="0" smtClean="0"/>
              <a:t>diagrama de caso de uso.</a:t>
            </a:r>
            <a:endParaRPr lang="pt-BR" sz="21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728"/>
            <a:ext cx="9144000" cy="654627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89440"/>
            <a:ext cx="8229600" cy="43550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Representado pelo diagrama de classes.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domínio.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18"/>
            <a:ext cx="9144000" cy="666948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1227592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representa o diagrama  de E. A. P. proposto para o desenvolvimento.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Estrutura analítica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Hospital veterinário da UENP, campus Luiz </a:t>
            </a:r>
            <a:r>
              <a:rPr lang="pt-BR" dirty="0" err="1"/>
              <a:t>Meneguel</a:t>
            </a:r>
            <a:r>
              <a:rPr lang="pt-BR" dirty="0"/>
              <a:t>, possui atendimento diariamente em 3 turnos das 08h00min às 12h00min, das 14h00min às 18h00min e das 18h00min às 06h00min, tendo em vista o atendimento a animais de grande e pequeno porte.</a:t>
            </a:r>
          </a:p>
          <a:p>
            <a:r>
              <a:rPr lang="pt-BR" dirty="0"/>
              <a:t>Tem por seu objetivo contribuir para a formação de médicos veterinários e alunos do Curso de Medicina Veterinária, e para tanto, possui atividades e atendimentos acadêmicos e profissionalizantes desempenhadas por médicos veterinários e acadêmicos em </a:t>
            </a:r>
            <a:r>
              <a:rPr lang="pt-BR" dirty="0" smtClean="0"/>
              <a:t>treinamento que são supervisionados </a:t>
            </a:r>
            <a:r>
              <a:rPr lang="pt-BR" dirty="0"/>
              <a:t>pelos professores responsáveis</a:t>
            </a:r>
            <a:r>
              <a:rPr lang="pt-BR" dirty="0" smtClean="0"/>
              <a:t>. </a:t>
            </a:r>
            <a:r>
              <a:rPr lang="pt-BR" dirty="0"/>
              <a:t>Por se tratar de uma instituição sem fins lucrativos existe a dependência da cobrança dos serviços prestados (atendimentos) a fim de custear sua manutenção.</a:t>
            </a:r>
          </a:p>
          <a:p>
            <a:r>
              <a:rPr lang="pt-BR" dirty="0"/>
              <a:t>A administração do hospital é composta pelo Diretor, os médicos residentes, estagiários, responsável pela farmácia, além da secretaria e os serviços gerais de funcionamento. Tendo em vista a prestação de contas para a Administração do campus.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" y="54764"/>
            <a:ext cx="8991232" cy="69746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849480"/>
            <a:ext cx="8229600" cy="151562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segue a figura que representa o D. E. R. no qual se baseia o banco de dados, </a:t>
            </a:r>
            <a:r>
              <a:rPr lang="pt-BR" sz="2100" dirty="0" smtClean="0"/>
              <a:t>encerrando os diagramas.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Diagrama de entidade e relacionamento.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3496"/>
            <a:ext cx="8229600" cy="165964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As figuras a seguir representa as interfaces criadas para interação do usuário com o sistema.</a:t>
            </a:r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33</a:t>
            </a:fld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Protótipo de interfaces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Principal. 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6" y="1340768"/>
            <a:ext cx="7666673" cy="40856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8819" y="5733256"/>
            <a:ext cx="7625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Esta tela será apresentada quando a aplicação é iniciada.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5967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1900710"/>
            <a:ext cx="8433340" cy="38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55269"/>
            <a:ext cx="7666673" cy="40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0080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963861"/>
            <a:ext cx="7666673" cy="36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5328592"/>
          </a:xfrm>
        </p:spPr>
        <p:txBody>
          <a:bodyPr>
            <a:normAutofit fontScale="92500"/>
          </a:bodyPr>
          <a:lstStyle/>
          <a:p>
            <a:r>
              <a:rPr lang="pt-BR" sz="2300" dirty="0"/>
              <a:t>O hospital é dividido em 2 setores ambulatoriais, os de pequeno e grande porte. </a:t>
            </a:r>
            <a:r>
              <a:rPr lang="pt-BR" sz="2300" dirty="0" smtClean="0"/>
              <a:t>O </a:t>
            </a:r>
            <a:r>
              <a:rPr lang="pt-BR" sz="2300" dirty="0"/>
              <a:t>de grande porte </a:t>
            </a:r>
            <a:r>
              <a:rPr lang="pt-BR" sz="2300" dirty="0" smtClean="0"/>
              <a:t>possui </a:t>
            </a:r>
            <a:r>
              <a:rPr lang="pt-BR" sz="2300" dirty="0"/>
              <a:t>em torno de 6 baias destinadas a consulta de ovinos, equinos e bovinos, podendo ser realizadas atendimentos fora do âmbito hospitalar. E </a:t>
            </a:r>
            <a:r>
              <a:rPr lang="pt-BR" sz="2300" dirty="0" smtClean="0"/>
              <a:t>o </a:t>
            </a:r>
            <a:r>
              <a:rPr lang="pt-BR" sz="2300" dirty="0"/>
              <a:t>de pequeno porte é</a:t>
            </a:r>
            <a:r>
              <a:rPr lang="pt-BR" sz="2300" dirty="0" smtClean="0"/>
              <a:t> classificado </a:t>
            </a:r>
            <a:r>
              <a:rPr lang="pt-BR" sz="2300" dirty="0"/>
              <a:t>em caninos e </a:t>
            </a:r>
            <a:r>
              <a:rPr lang="pt-BR" sz="2300" dirty="0" smtClean="0"/>
              <a:t>felinos e os atendimentos e são </a:t>
            </a:r>
            <a:r>
              <a:rPr lang="pt-BR" sz="2300" dirty="0"/>
              <a:t>realizados </a:t>
            </a:r>
            <a:r>
              <a:rPr lang="pt-BR" sz="2300" dirty="0" smtClean="0"/>
              <a:t>os atendimentos em </a:t>
            </a:r>
            <a:r>
              <a:rPr lang="pt-BR" sz="2300" dirty="0"/>
              <a:t>salas de consulta</a:t>
            </a:r>
            <a:r>
              <a:rPr lang="pt-BR" sz="2300" dirty="0" smtClean="0"/>
              <a:t>. </a:t>
            </a:r>
            <a:r>
              <a:rPr lang="pt-BR" sz="2300" dirty="0"/>
              <a:t>O atendimento durante o horário comercial é realizado pelo médico residente e o veterinário de plantão que são responsáveis pela emissão de receitas, solicitações de exames, pedido de medicamentos onde apenas o responsável pela farmácia pode ter acesso. Em plantão fora de horário comercial somente casos emergenciais são atendidos pelo medico veterinário, e apenas os médicos veterinários e os enfermeiros que poderão ter acesso à farmácia.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9164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69371"/>
            <a:ext cx="7666673" cy="39638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9" y="2131863"/>
            <a:ext cx="7952423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647632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43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858707"/>
            <a:ext cx="7666673" cy="35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72816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17432"/>
            <a:ext cx="8229600" cy="1587632"/>
          </a:xfrm>
        </p:spPr>
        <p:txBody>
          <a:bodyPr/>
          <a:lstStyle/>
          <a:p>
            <a:r>
              <a:rPr lang="pt-BR" dirty="0" smtClean="0"/>
              <a:t>As telas subsequentes não compunham a estrutura do projeto e foram adicionadas devido a disposição de tempo.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Telas que não fazem parte da      E. A. 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Exames.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Laboratórios.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Exames de Pacientes.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/>
          <a:stretch/>
        </p:blipFill>
        <p:spPr bwMode="auto">
          <a:xfrm>
            <a:off x="752475" y="2060848"/>
            <a:ext cx="7657625" cy="35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Medicação.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606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atendimento tem o seguinte procedimento:</a:t>
            </a:r>
          </a:p>
          <a:p>
            <a:pPr lvl="0"/>
            <a:r>
              <a:rPr lang="pt-BR" dirty="0"/>
              <a:t>As consultas podem ser agendadas.</a:t>
            </a:r>
          </a:p>
          <a:p>
            <a:r>
              <a:rPr lang="pt-BR" dirty="0"/>
              <a:t>Para o agendamento da consulta é necessário que o cliente ligue ou compareça no hospital para que possa ser informado dos horários de atendimentos disponíveis para consultas.</a:t>
            </a:r>
          </a:p>
          <a:p>
            <a:pPr lvl="0"/>
            <a:r>
              <a:rPr lang="pt-BR" dirty="0"/>
              <a:t>Após a chegada do paciente, o dono do animal assina um termo de ciência que consta a identificação do animal e seus dados juntamente com os dados do responsável pelo mesmo. O termo de ciência informa os objetivos do hospital juntamente com as regras de atendimentos de acordo com a gravidade de cada caso e informa a cobrança pelos serviços e materiais utilizados na consulta.</a:t>
            </a:r>
          </a:p>
          <a:p>
            <a:pPr lvl="0"/>
            <a:r>
              <a:rPr lang="pt-BR" dirty="0"/>
              <a:t>A próxima etapa é o atendimento que será realizado pelo medico veterinário, onde são coletados os dados do animal e do responsável, sintomas, tratamento adotado e resultados, ambiente de contato, imunização quando aplicada por veterinário, vermífugo e dieta.</a:t>
            </a:r>
          </a:p>
          <a:p>
            <a:r>
              <a:rPr lang="pt-BR" dirty="0"/>
              <a:t>Após as coletas referentes ao paciente e o responsável, anota-se o diagnostico e exames complementares descritos no ambulatório e data do possível retorno.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Medicamentos.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8" r="-711"/>
          <a:stretch/>
        </p:blipFill>
        <p:spPr bwMode="auto">
          <a:xfrm>
            <a:off x="712040" y="1967622"/>
            <a:ext cx="7719920" cy="3621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2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Tratamentos.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Durante o desenvolvimento do projeto as principais </a:t>
            </a:r>
            <a:r>
              <a:rPr lang="pt-BR" sz="2100" dirty="0" smtClean="0"/>
              <a:t>dificuldades </a:t>
            </a:r>
            <a:r>
              <a:rPr lang="pt-BR" sz="2100" dirty="0"/>
              <a:t>encontradas foram com relação a modelagem do banco de dados, pois devido o pouco conhecimento da rotina de um hospital veterinário surgiram duvidas a respeito de como seriam criadas as tabelas os atributos que seriam necessários. Outra dificuldade encontrada foi a </a:t>
            </a:r>
            <a:r>
              <a:rPr lang="pt-BR" sz="2100" dirty="0" err="1" smtClean="0"/>
              <a:t>lincagem</a:t>
            </a:r>
            <a:r>
              <a:rPr lang="pt-BR" sz="2100" dirty="0" smtClean="0"/>
              <a:t> </a:t>
            </a:r>
            <a:r>
              <a:rPr lang="pt-BR" sz="2100" dirty="0"/>
              <a:t>do banco com as telas devido a pouca experiência com esse tipo de programação.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Principais dificuldades.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965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/>
          </a:bodyPr>
          <a:lstStyle/>
          <a:p>
            <a:pPr lvl="0"/>
            <a:r>
              <a:rPr lang="pt-BR" sz="2100" dirty="0"/>
              <a:t>Durante o atendimento é anotada uma previsão de custos referentes ao paciente consultado onde são anotados os medicamentos e materiais consumidos durante a consulta, podendo haver descontos analisando cada caso, esses custos também podem ser adicionais, como por exemplo, taxas de deslocamento, pois o atendimento pode ser fora do hospital.</a:t>
            </a:r>
          </a:p>
          <a:p>
            <a:pPr lvl="0"/>
            <a:r>
              <a:rPr lang="pt-BR" sz="2100" dirty="0"/>
              <a:t>O tipo de pagamento pode ser feito através de espécie a vista, cheques ou duplicatas. </a:t>
            </a:r>
          </a:p>
          <a:p>
            <a:r>
              <a:rPr lang="pt-BR" sz="2100" dirty="0"/>
              <a:t>Nos casos de inadimplência é informada a autoridade cabível, SPC (SERVIÇO DE PROTEÇÃO DE CREDITO).</a:t>
            </a:r>
          </a:p>
          <a:p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2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514395"/>
          </a:xfrm>
        </p:spPr>
        <p:txBody>
          <a:bodyPr>
            <a:normAutofit/>
          </a:bodyPr>
          <a:lstStyle/>
          <a:p>
            <a:r>
              <a:rPr lang="pt-BR" sz="2100" b="1" dirty="0"/>
              <a:t>Introdução:</a:t>
            </a:r>
          </a:p>
          <a:p>
            <a:r>
              <a:rPr lang="pt-BR" sz="2100" dirty="0"/>
              <a:t>Esta parte do documento propõe-se a descrever o escopo da aplicação proposta para controlar o hospital veterinário descrito acima.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VISÃO ESCOPO.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5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85384"/>
            <a:ext cx="8229600" cy="237972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 representação do escopo do projeto  ser feita através do mapa mental e esse por sua vez muito grande, houve a necessidade de dividi-lo por partes para uma melhor visualização do escopo.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Mapa mental.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Nome do Projeto.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99592" y="1916832"/>
            <a:ext cx="7257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/>
              <a:t> </a:t>
            </a:r>
            <a:r>
              <a:rPr lang="pt-BR" sz="2100" dirty="0" smtClean="0"/>
              <a:t>   A imagem a seguir representa o núcleo do sistema </a:t>
            </a:r>
          </a:p>
          <a:p>
            <a:r>
              <a:rPr lang="pt-BR" sz="2100" dirty="0" smtClean="0"/>
              <a:t>que o projeto se fundamenta. </a:t>
            </a:r>
            <a:endParaRPr lang="pt-BR" sz="21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03" y="3645024"/>
            <a:ext cx="4762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643</TotalTime>
  <Words>1242</Words>
  <Application>Microsoft Office PowerPoint</Application>
  <PresentationFormat>Apresentação na tela (4:3)</PresentationFormat>
  <Paragraphs>137</Paragraphs>
  <Slides>52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Concurso</vt:lpstr>
      <vt:lpstr>Projeto C. H. V.</vt:lpstr>
      <vt:lpstr>Descrição do negócio. </vt:lpstr>
      <vt:lpstr>Apresentação do PowerPoint</vt:lpstr>
      <vt:lpstr>Apresentação do PowerPoint</vt:lpstr>
      <vt:lpstr>Apresentação do PowerPoint</vt:lpstr>
      <vt:lpstr>Apresentação do PowerPoint</vt:lpstr>
      <vt:lpstr>VISÃO ESCOPO. </vt:lpstr>
      <vt:lpstr>Mapa mental. </vt:lpstr>
      <vt:lpstr>Nome do Projeto.</vt:lpstr>
      <vt:lpstr>Introdução.</vt:lpstr>
      <vt:lpstr>Perspectiva do produto.</vt:lpstr>
      <vt:lpstr>Apresentação do PowerPoint</vt:lpstr>
      <vt:lpstr>Descrição dos envolvidos.</vt:lpstr>
      <vt:lpstr>Apresentação do PowerPoint</vt:lpstr>
      <vt:lpstr>Descrição das principais necessidades dos usuários.</vt:lpstr>
      <vt:lpstr>Apresentação do PowerPoint</vt:lpstr>
      <vt:lpstr>Arquitetura do sistema.</vt:lpstr>
      <vt:lpstr>Processo de desenvolvimento.</vt:lpstr>
      <vt:lpstr>Apresentação do PowerPoint</vt:lpstr>
      <vt:lpstr>Modelo do ciclo de vida   do projeto.</vt:lpstr>
      <vt:lpstr>Apresentação do PowerPoint</vt:lpstr>
      <vt:lpstr>Cronograma proposto.</vt:lpstr>
      <vt:lpstr>Requisitos funcionais.</vt:lpstr>
      <vt:lpstr>Requisitos não funcionais.</vt:lpstr>
      <vt:lpstr>Modelo de negocio.</vt:lpstr>
      <vt:lpstr>Apresentação do PowerPoint</vt:lpstr>
      <vt:lpstr>Modelo de domínio.</vt:lpstr>
      <vt:lpstr>Apresentação do PowerPoint</vt:lpstr>
      <vt:lpstr>Estrutura analítica do projeto.</vt:lpstr>
      <vt:lpstr>Apresentação do PowerPoint</vt:lpstr>
      <vt:lpstr>Diagrama de entidade e relacionamento.</vt:lpstr>
      <vt:lpstr>Apresentação do PowerPoint</vt:lpstr>
      <vt:lpstr>Protótipo de interfaces</vt:lpstr>
      <vt:lpstr>Tela Principal. </vt:lpstr>
      <vt:lpstr>Mapa mental tela cadastro de Clientes.</vt:lpstr>
      <vt:lpstr>Tela cadastro de Clientes.</vt:lpstr>
      <vt:lpstr>Mapa mental tela cadastro de Pacientes.</vt:lpstr>
      <vt:lpstr>Tela de cadastro de Pacientes.</vt:lpstr>
      <vt:lpstr>Mapa mental tela Cadastro de Médicos Veterinários.</vt:lpstr>
      <vt:lpstr>Tela de Cadastro de Médicos Veterinários.</vt:lpstr>
      <vt:lpstr>Mapa mental cadastro de Consultas.</vt:lpstr>
      <vt:lpstr>Tela cadastro de Consultas.</vt:lpstr>
      <vt:lpstr>Mapa mental tela Contas a Pagar.</vt:lpstr>
      <vt:lpstr>Tela Contas a Pagar.</vt:lpstr>
      <vt:lpstr>Telas que não fazem parte da      E. A. P.</vt:lpstr>
      <vt:lpstr>Tela de cadastro de Exames.</vt:lpstr>
      <vt:lpstr>Tela de cadastro de Laboratórios.</vt:lpstr>
      <vt:lpstr>Tela de cadastro de Exames de Pacientes.</vt:lpstr>
      <vt:lpstr>Tela de cadastro de Medicação.</vt:lpstr>
      <vt:lpstr>Tela de cadastro de Medicamentos.</vt:lpstr>
      <vt:lpstr>Tela de cadastro de Tratamentos.</vt:lpstr>
      <vt:lpstr>Principais dificuldades.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C. H. V.</dc:title>
  <dc:creator>Ediel</dc:creator>
  <cp:lastModifiedBy>Ediel</cp:lastModifiedBy>
  <cp:revision>33</cp:revision>
  <dcterms:created xsi:type="dcterms:W3CDTF">2012-10-04T20:29:04Z</dcterms:created>
  <dcterms:modified xsi:type="dcterms:W3CDTF">2012-10-11T03:03:24Z</dcterms:modified>
</cp:coreProperties>
</file>